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>
        <p:scale>
          <a:sx n="100" d="100"/>
          <a:sy n="100" d="100"/>
        </p:scale>
        <p:origin x="84" y="-6654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a, Francesco Luigi" userId="a1df8d27-1dc9-4a00-88a0-38b5c569116e" providerId="ADAL" clId="{C19DDF36-ECA2-46CD-8F7D-AC4BCBB184A9}"/>
    <pc:docChg chg="modSld">
      <pc:chgData name="Satta, Francesco Luigi" userId="a1df8d27-1dc9-4a00-88a0-38b5c569116e" providerId="ADAL" clId="{C19DDF36-ECA2-46CD-8F7D-AC4BCBB184A9}" dt="2024-06-25T14:20:04.744" v="223" actId="20577"/>
      <pc:docMkLst>
        <pc:docMk/>
      </pc:docMkLst>
      <pc:sldChg chg="modSp mod">
        <pc:chgData name="Satta, Francesco Luigi" userId="a1df8d27-1dc9-4a00-88a0-38b5c569116e" providerId="ADAL" clId="{C19DDF36-ECA2-46CD-8F7D-AC4BCBB184A9}" dt="2024-06-25T14:20:04.744" v="22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C19DDF36-ECA2-46CD-8F7D-AC4BCBB184A9}" dt="2024-06-25T14:20:04.744" v="223" actId="20577"/>
          <ac:spMkLst>
            <pc:docMk/>
            <pc:sldMk cId="2240885984" sldId="262"/>
            <ac:spMk id="44" creationId="{1CC8D565-F034-24AE-78C7-55B33D11A14A}"/>
          </ac:spMkLst>
        </pc:spChg>
        <pc:spChg chg="mod">
          <ac:chgData name="Satta, Francesco Luigi" userId="a1df8d27-1dc9-4a00-88a0-38b5c569116e" providerId="ADAL" clId="{C19DDF36-ECA2-46CD-8F7D-AC4BCBB184A9}" dt="2024-06-25T14:14:22.148" v="56" actId="20577"/>
          <ac:spMkLst>
            <pc:docMk/>
            <pc:sldMk cId="2240885984" sldId="262"/>
            <ac:spMk id="459" creationId="{75D1FD3D-B947-17E2-9988-E94870D2456E}"/>
          </ac:spMkLst>
        </pc:spChg>
        <pc:spChg chg="mod">
          <ac:chgData name="Satta, Francesco Luigi" userId="a1df8d27-1dc9-4a00-88a0-38b5c569116e" providerId="ADAL" clId="{C19DDF36-ECA2-46CD-8F7D-AC4BCBB184A9}" dt="2024-06-25T14:14:47.703" v="65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  <pc:docChgLst>
    <pc:chgData name="Satta, Francesco Luigi" userId="a1df8d27-1dc9-4a00-88a0-38b5c569116e" providerId="ADAL" clId="{21CEC6EE-2E12-458D-979B-E0306A96ECB5}"/>
    <pc:docChg chg="modSld">
      <pc:chgData name="Satta, Francesco Luigi" userId="a1df8d27-1dc9-4a00-88a0-38b5c569116e" providerId="ADAL" clId="{21CEC6EE-2E12-458D-979B-E0306A96ECB5}" dt="2024-06-28T15:03:26.872" v="3" actId="20577"/>
      <pc:docMkLst>
        <pc:docMk/>
      </pc:docMkLst>
      <pc:sldChg chg="modSp mod">
        <pc:chgData name="Satta, Francesco Luigi" userId="a1df8d27-1dc9-4a00-88a0-38b5c569116e" providerId="ADAL" clId="{21CEC6EE-2E12-458D-979B-E0306A96ECB5}" dt="2024-06-28T15:03:26.872" v="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21CEC6EE-2E12-458D-979B-E0306A96ECB5}" dt="2024-06-28T15:03:26.872" v="3" actId="20577"/>
          <ac:spMkLst>
            <pc:docMk/>
            <pc:sldMk cId="2240885984" sldId="262"/>
            <ac:spMk id="44" creationId="{1CC8D565-F034-24AE-78C7-55B33D11A14A}"/>
          </ac:spMkLst>
        </pc:spChg>
      </pc:sldChg>
    </pc:docChg>
  </pc:docChgLst>
  <pc:docChgLst>
    <pc:chgData name="Marenco, Pietro" userId="2c0fa8e8-66f9-4d4a-8b63-f9e1ec2f1b03" providerId="ADAL" clId="{5852F28C-85A4-4930-9FD7-33D623E6F405}"/>
    <pc:docChg chg="modSld">
      <pc:chgData name="Marenco, Pietro" userId="2c0fa8e8-66f9-4d4a-8b63-f9e1ec2f1b03" providerId="ADAL" clId="{5852F28C-85A4-4930-9FD7-33D623E6F405}" dt="2024-06-17T14:55:55.094" v="17" actId="20577"/>
      <pc:docMkLst>
        <pc:docMk/>
      </pc:docMkLst>
      <pc:sldChg chg="modSp mod">
        <pc:chgData name="Marenco, Pietro" userId="2c0fa8e8-66f9-4d4a-8b63-f9e1ec2f1b03" providerId="ADAL" clId="{5852F28C-85A4-4930-9FD7-33D623E6F405}" dt="2024-06-17T14:55:55.094" v="17" actId="20577"/>
        <pc:sldMkLst>
          <pc:docMk/>
          <pc:sldMk cId="2240885984" sldId="262"/>
        </pc:sldMkLst>
        <pc:spChg chg="mod">
          <ac:chgData name="Marenco, Pietro" userId="2c0fa8e8-66f9-4d4a-8b63-f9e1ec2f1b03" providerId="ADAL" clId="{5852F28C-85A4-4930-9FD7-33D623E6F405}" dt="2024-06-17T14:55:55.094" v="17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t>01/07/2024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145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Calibri</vt:lpstr>
      <vt:lpstr>DM Sans</vt:lpstr>
      <vt:lpstr>DM Sans 14pt</vt:lpstr>
      <vt:lpstr>Lucida Sans Unicode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SIGNANI CRISTINA</cp:lastModifiedBy>
  <cp:revision>4</cp:revision>
  <dcterms:created xsi:type="dcterms:W3CDTF">2024-05-06T13:14:59Z</dcterms:created>
  <dcterms:modified xsi:type="dcterms:W3CDTF">2024-07-01T09:00:53Z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